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21237-E3F2-4C0B-B469-6FDCD63A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818206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Leading an Inclusive Municipality</a:t>
            </a:r>
          </a:p>
        </p:txBody>
      </p:sp>
      <p:pic>
        <p:nvPicPr>
          <p:cNvPr id="6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5747CD0D-6664-4F16-A9EF-3C341BBD6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2" b="17281"/>
          <a:stretch/>
        </p:blipFill>
        <p:spPr>
          <a:xfrm>
            <a:off x="5617987" y="461913"/>
            <a:ext cx="5763904" cy="6212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567DE-A0C0-4E3B-8D57-43FA9E0CA726}"/>
              </a:ext>
            </a:extLst>
          </p:cNvPr>
          <p:cNvSpPr txBox="1"/>
          <p:nvPr/>
        </p:nvSpPr>
        <p:spPr>
          <a:xfrm>
            <a:off x="386499" y="5382705"/>
            <a:ext cx="4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Presenter: </a:t>
            </a:r>
            <a:r>
              <a:rPr lang="en-CA" dirty="0"/>
              <a:t>Mayor Amanda McDougall</a:t>
            </a:r>
          </a:p>
        </p:txBody>
      </p:sp>
    </p:spTree>
    <p:extLst>
      <p:ext uri="{BB962C8B-B14F-4D97-AF65-F5344CB8AC3E}">
        <p14:creationId xmlns:p14="http://schemas.microsoft.com/office/powerpoint/2010/main" val="340981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B43C-DD9B-473D-9391-B525AC84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B10BF-F27F-434B-8200-A02937DE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6197" y="2778469"/>
            <a:ext cx="5185873" cy="3638763"/>
          </a:xfrm>
        </p:spPr>
        <p:txBody>
          <a:bodyPr/>
          <a:lstStyle/>
          <a:p>
            <a:r>
              <a:rPr lang="en-CA" sz="2800" dirty="0"/>
              <a:t>A bit about myself </a:t>
            </a:r>
          </a:p>
          <a:p>
            <a:r>
              <a:rPr lang="en-CA" sz="2800" dirty="0"/>
              <a:t>Barriers within </a:t>
            </a:r>
          </a:p>
          <a:p>
            <a:r>
              <a:rPr lang="en-CA" sz="2800" dirty="0"/>
              <a:t>Making Change </a:t>
            </a:r>
          </a:p>
          <a:p>
            <a:r>
              <a:rPr lang="en-CA" sz="2800" dirty="0"/>
              <a:t>Hope for the future </a:t>
            </a:r>
          </a:p>
          <a:p>
            <a:endParaRPr lang="en-CA" dirty="0"/>
          </a:p>
        </p:txBody>
      </p:sp>
      <p:pic>
        <p:nvPicPr>
          <p:cNvPr id="6" name="Graphic 5" descr="Construction Barricade outline">
            <a:extLst>
              <a:ext uri="{FF2B5EF4-FFF2-40B4-BE49-F238E27FC236}">
                <a16:creationId xmlns:a16="http://schemas.microsoft.com/office/drawing/2014/main" id="{D2CBFE45-A6C9-4989-9CDF-48F7A38F5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38" y="3885107"/>
            <a:ext cx="1407885" cy="1407885"/>
          </a:xfrm>
          <a:prstGeom prst="rect">
            <a:avLst/>
          </a:prstGeom>
        </p:spPr>
      </p:pic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7B9612E8-3DCF-4AED-9C96-68998FB27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5089" y="4093590"/>
            <a:ext cx="914400" cy="914400"/>
          </a:xfrm>
          <a:prstGeom prst="rect">
            <a:avLst/>
          </a:prstGeom>
        </p:spPr>
      </p:pic>
      <p:pic>
        <p:nvPicPr>
          <p:cNvPr id="10" name="Graphic 9" descr="Good Idea outline">
            <a:extLst>
              <a:ext uri="{FF2B5EF4-FFF2-40B4-BE49-F238E27FC236}">
                <a16:creationId xmlns:a16="http://schemas.microsoft.com/office/drawing/2014/main" id="{75746FEC-5400-4E98-A514-5B61868F4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5819" y="3884630"/>
            <a:ext cx="1425018" cy="14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4DC1E727-D507-47BD-925C-9DFB70ED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DEF1B6-CABC-4FE5-BBB0-98BACFAB0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5DAD9F8E-2578-4C32-8F26-9B06784A2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6" r="12493" b="16878"/>
          <a:stretch/>
        </p:blipFill>
        <p:spPr>
          <a:xfrm>
            <a:off x="6317381" y="3429000"/>
            <a:ext cx="5714198" cy="3429000"/>
          </a:xfrm>
          <a:prstGeom prst="rect">
            <a:avLst/>
          </a:prstGeom>
        </p:spPr>
      </p:pic>
      <p:sp useBgFill="1">
        <p:nvSpPr>
          <p:cNvPr id="17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18241-0BAC-4E49-B123-570E0341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Mayor McDougall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78646-9D1C-4902-BDBE-1B65FCAF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12" y="2413000"/>
            <a:ext cx="4921687" cy="36322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b="1" dirty="0"/>
              <a:t>Road to the Mayor’s Office 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dirty="0"/>
              <a:t>Building experience 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dirty="0"/>
              <a:t>Goals 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dirty="0"/>
              <a:t>The campaign 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dirty="0"/>
              <a:t>A baby in office </a:t>
            </a:r>
          </a:p>
          <a:p>
            <a:pPr>
              <a:buFont typeface="Wingdings 2" charset="2"/>
              <a:buChar char=""/>
            </a:pPr>
            <a:endParaRPr lang="en-US" dirty="0"/>
          </a:p>
          <a:p>
            <a:pPr>
              <a:buFont typeface="Wingdings 2" charset="2"/>
              <a:buChar char=""/>
            </a:pPr>
            <a:endParaRPr lang="en-US" dirty="0"/>
          </a:p>
        </p:txBody>
      </p:sp>
      <p:pic>
        <p:nvPicPr>
          <p:cNvPr id="10" name="Picture 9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7B64D1E5-B6A9-4106-AC68-7D33D0999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21" t="900" r="2021" b="-900"/>
          <a:stretch/>
        </p:blipFill>
        <p:spPr>
          <a:xfrm>
            <a:off x="6362299" y="124144"/>
            <a:ext cx="5714198" cy="32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06E2C918-4838-4492-9668-B9D26DF67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8543" b="71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DD7BC-5643-4BB7-A13B-B81C0DE4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Barriers Within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2C4A7-C959-4315-A764-361BB3C4DBE2}"/>
              </a:ext>
            </a:extLst>
          </p:cNvPr>
          <p:cNvSpPr txBox="1"/>
          <p:nvPr/>
        </p:nvSpPr>
        <p:spPr>
          <a:xfrm>
            <a:off x="818712" y="2222287"/>
            <a:ext cx="10554574" cy="363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Being the first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Being a mom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Being a mom of a child with different abilities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Being a living example of change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Being bullied </a:t>
            </a:r>
          </a:p>
        </p:txBody>
      </p:sp>
    </p:spTree>
    <p:extLst>
      <p:ext uri="{BB962C8B-B14F-4D97-AF65-F5344CB8AC3E}">
        <p14:creationId xmlns:p14="http://schemas.microsoft.com/office/powerpoint/2010/main" val="266503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3A341-BD44-4CC6-98EA-1A340BAD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BB5DE-841C-4722-A107-14CFD19D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Making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25FC-DD9B-46F5-A51C-E6ECA3568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413000"/>
            <a:ext cx="5016259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Making City Hall open to all </a:t>
            </a:r>
          </a:p>
          <a:p>
            <a:r>
              <a:rPr lang="en-US"/>
              <a:t>Listening to Committees </a:t>
            </a:r>
          </a:p>
          <a:p>
            <a:r>
              <a:rPr lang="en-US"/>
              <a:t>Research and Consultation </a:t>
            </a:r>
          </a:p>
          <a:p>
            <a:r>
              <a:rPr lang="en-US"/>
              <a:t>Partnerships in community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E63EDA3-D0FE-4D12-BC20-5021C3D0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17" y="2077627"/>
            <a:ext cx="3832042" cy="26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A5DD5-5B7D-40AF-B96B-ACB52D50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88" y="686231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Hope for the future </a:t>
            </a:r>
          </a:p>
        </p:txBody>
      </p:sp>
      <p:pic>
        <p:nvPicPr>
          <p:cNvPr id="6" name="Picture 5" descr="A picture containing person, indoor, child, baby&#10;&#10;Description automatically generated">
            <a:extLst>
              <a:ext uri="{FF2B5EF4-FFF2-40B4-BE49-F238E27FC236}">
                <a16:creationId xmlns:a16="http://schemas.microsoft.com/office/drawing/2014/main" id="{8FAC924D-0BEB-4CAC-ADD5-7B3A23BBD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8" r="4574"/>
          <a:stretch/>
        </p:blipFill>
        <p:spPr>
          <a:xfrm>
            <a:off x="7541342" y="10"/>
            <a:ext cx="4650658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6B4DB-2E7C-4988-8515-1770B37368F9}"/>
              </a:ext>
            </a:extLst>
          </p:cNvPr>
          <p:cNvSpPr txBox="1"/>
          <p:nvPr/>
        </p:nvSpPr>
        <p:spPr>
          <a:xfrm>
            <a:off x="5439265" y="5750350"/>
            <a:ext cx="3220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0758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50</TotalTime>
  <Words>88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Quotable</vt:lpstr>
      <vt:lpstr>Leading an Inclusive Municipality</vt:lpstr>
      <vt:lpstr>Presentation Topics </vt:lpstr>
      <vt:lpstr>Mayor McDougall </vt:lpstr>
      <vt:lpstr>Barriers Within </vt:lpstr>
      <vt:lpstr>Making Change </vt:lpstr>
      <vt:lpstr>Hope for the future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Inclusive Municipality</dc:title>
  <dc:creator>Amanda M. McDougall</dc:creator>
  <cp:lastModifiedBy>Amanda M. McDougall</cp:lastModifiedBy>
  <cp:revision>6</cp:revision>
  <dcterms:created xsi:type="dcterms:W3CDTF">2022-02-28T13:25:43Z</dcterms:created>
  <dcterms:modified xsi:type="dcterms:W3CDTF">2022-02-28T14:16:06Z</dcterms:modified>
</cp:coreProperties>
</file>