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52708-025C-4200-A267-ECB094880EC7}" v="3" dt="2022-03-01T19:24:06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Isenor" userId="56cac6a5-306c-4b75-b3d2-cd9099372c43" providerId="ADAL" clId="{91A52708-025C-4200-A267-ECB094880EC7}"/>
    <pc:docChg chg="modSld sldOrd">
      <pc:chgData name="Tracy Isenor" userId="56cac6a5-306c-4b75-b3d2-cd9099372c43" providerId="ADAL" clId="{91A52708-025C-4200-A267-ECB094880EC7}" dt="2022-03-01T19:24:06.957" v="12"/>
      <pc:docMkLst>
        <pc:docMk/>
      </pc:docMkLst>
      <pc:sldChg chg="addSp modSp mod">
        <pc:chgData name="Tracy Isenor" userId="56cac6a5-306c-4b75-b3d2-cd9099372c43" providerId="ADAL" clId="{91A52708-025C-4200-A267-ECB094880EC7}" dt="2022-03-01T19:23:40.205" v="6"/>
        <pc:sldMkLst>
          <pc:docMk/>
          <pc:sldMk cId="581717142" sldId="256"/>
        </pc:sldMkLst>
        <pc:spChg chg="mod">
          <ac:chgData name="Tracy Isenor" userId="56cac6a5-306c-4b75-b3d2-cd9099372c43" providerId="ADAL" clId="{91A52708-025C-4200-A267-ECB094880EC7}" dt="2022-03-01T19:23:37.632" v="5" actId="20577"/>
          <ac:spMkLst>
            <pc:docMk/>
            <pc:sldMk cId="581717142" sldId="256"/>
            <ac:spMk id="3" creationId="{16C1B723-5EF7-4D2B-B508-F4A5C46F64C0}"/>
          </ac:spMkLst>
        </pc:spChg>
        <pc:picChg chg="add mod">
          <ac:chgData name="Tracy Isenor" userId="56cac6a5-306c-4b75-b3d2-cd9099372c43" providerId="ADAL" clId="{91A52708-025C-4200-A267-ECB094880EC7}" dt="2022-03-01T19:23:40.205" v="6"/>
          <ac:picMkLst>
            <pc:docMk/>
            <pc:sldMk cId="581717142" sldId="256"/>
            <ac:picMk id="4" creationId="{469F9DBA-D77F-42BC-93D4-5A528BD416FA}"/>
          </ac:picMkLst>
        </pc:picChg>
      </pc:sldChg>
      <pc:sldChg chg="addSp modSp mod ord">
        <pc:chgData name="Tracy Isenor" userId="56cac6a5-306c-4b75-b3d2-cd9099372c43" providerId="ADAL" clId="{91A52708-025C-4200-A267-ECB094880EC7}" dt="2022-03-01T19:24:06.957" v="12"/>
        <pc:sldMkLst>
          <pc:docMk/>
          <pc:sldMk cId="1312900730" sldId="257"/>
        </pc:sldMkLst>
        <pc:spChg chg="mod">
          <ac:chgData name="Tracy Isenor" userId="56cac6a5-306c-4b75-b3d2-cd9099372c43" providerId="ADAL" clId="{91A52708-025C-4200-A267-ECB094880EC7}" dt="2022-03-01T19:24:04.750" v="11" actId="20577"/>
          <ac:spMkLst>
            <pc:docMk/>
            <pc:sldMk cId="1312900730" sldId="257"/>
            <ac:spMk id="3" creationId="{0E9E6069-812C-43AB-BAF4-E209B41717DB}"/>
          </ac:spMkLst>
        </pc:spChg>
        <pc:picChg chg="add mod">
          <ac:chgData name="Tracy Isenor" userId="56cac6a5-306c-4b75-b3d2-cd9099372c43" providerId="ADAL" clId="{91A52708-025C-4200-A267-ECB094880EC7}" dt="2022-03-01T19:24:06.957" v="12"/>
          <ac:picMkLst>
            <pc:docMk/>
            <pc:sldMk cId="1312900730" sldId="257"/>
            <ac:picMk id="4" creationId="{FE6EB448-5FD4-49D6-96A2-4DC420692956}"/>
          </ac:picMkLst>
        </pc:picChg>
      </pc:sldChg>
      <pc:sldChg chg="addSp modSp mod">
        <pc:chgData name="Tracy Isenor" userId="56cac6a5-306c-4b75-b3d2-cd9099372c43" providerId="ADAL" clId="{91A52708-025C-4200-A267-ECB094880EC7}" dt="2022-03-01T19:23:54.326" v="10"/>
        <pc:sldMkLst>
          <pc:docMk/>
          <pc:sldMk cId="2747692180" sldId="258"/>
        </pc:sldMkLst>
        <pc:spChg chg="mod">
          <ac:chgData name="Tracy Isenor" userId="56cac6a5-306c-4b75-b3d2-cd9099372c43" providerId="ADAL" clId="{91A52708-025C-4200-A267-ECB094880EC7}" dt="2022-03-01T19:23:51.345" v="9" actId="20577"/>
          <ac:spMkLst>
            <pc:docMk/>
            <pc:sldMk cId="2747692180" sldId="258"/>
            <ac:spMk id="3" creationId="{2B45A535-5148-4B2F-AFF1-1AF433CFD47F}"/>
          </ac:spMkLst>
        </pc:spChg>
        <pc:picChg chg="add mod">
          <ac:chgData name="Tracy Isenor" userId="56cac6a5-306c-4b75-b3d2-cd9099372c43" providerId="ADAL" clId="{91A52708-025C-4200-A267-ECB094880EC7}" dt="2022-03-01T19:23:54.326" v="10"/>
          <ac:picMkLst>
            <pc:docMk/>
            <pc:sldMk cId="2747692180" sldId="258"/>
            <ac:picMk id="4" creationId="{2FF82539-D6CC-4B48-B718-1ADBF018F5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50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5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35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443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645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480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77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73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1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7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43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88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32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7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2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F70A-BEB6-4AD6-97F3-B8768BFFB20D}" type="datetimeFigureOut">
              <a:rPr lang="en-CA" smtClean="0"/>
              <a:t>2022-03-01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9F4547-612F-499F-A720-1E483D5BDA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99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0AEC-7BC1-4F23-B082-BFF3B72CA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8960" y="1122363"/>
            <a:ext cx="7559039" cy="3027360"/>
          </a:xfrm>
        </p:spPr>
        <p:txBody>
          <a:bodyPr>
            <a:normAutofit/>
          </a:bodyPr>
          <a:lstStyle/>
          <a:p>
            <a:r>
              <a:rPr lang="en-CA" sz="5400" dirty="0"/>
              <a:t>Tracy Isenor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1B723-5EF7-4D2B-B508-F4A5C46F6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8010" y="4149724"/>
            <a:ext cx="7539989" cy="1108075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Working as an EES in East Hants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9F9DBA-D77F-42BC-93D4-5A528BD41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950" y="5695558"/>
            <a:ext cx="19240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1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D1589-C5FB-48A6-AE37-6A3DD02D5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5A535-5148-4B2F-AFF1-1AF433CF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Job Postings and job descriptions</a:t>
            </a:r>
          </a:p>
          <a:p>
            <a:r>
              <a:rPr lang="en-CA" dirty="0"/>
              <a:t>Onboarding processes</a:t>
            </a:r>
          </a:p>
          <a:p>
            <a:r>
              <a:rPr lang="en-CA" dirty="0"/>
              <a:t>Job Fairs &amp; Information Sessions</a:t>
            </a:r>
          </a:p>
          <a:p>
            <a:r>
              <a:rPr lang="en-CA" dirty="0"/>
              <a:t>Application Support for Wage subsidy programs</a:t>
            </a:r>
          </a:p>
          <a:p>
            <a:r>
              <a:rPr lang="en-CA" dirty="0"/>
              <a:t>Recruitment and retention support</a:t>
            </a:r>
          </a:p>
          <a:p>
            <a:r>
              <a:rPr lang="en-CA" dirty="0"/>
              <a:t>Job matching</a:t>
            </a:r>
          </a:p>
          <a:p>
            <a:r>
              <a:rPr lang="en-CA" dirty="0"/>
              <a:t>Labour Market Information &amp; Research   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82539-D6CC-4B48-B718-1ADBF018F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950" y="5695558"/>
            <a:ext cx="19240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9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70B7-DC1F-44F3-A4C4-0353299B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6069-812C-43AB-BAF4-E209B4171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My role involves professional relationships with community partners.</a:t>
            </a:r>
          </a:p>
          <a:p>
            <a:r>
              <a:rPr lang="en-CA" dirty="0"/>
              <a:t>The East Hants and Districts Chamber of Commerce</a:t>
            </a:r>
          </a:p>
          <a:p>
            <a:r>
              <a:rPr lang="en-CA" dirty="0"/>
              <a:t>The Municipality of East Hants, Economic and Business Development, </a:t>
            </a:r>
          </a:p>
          <a:p>
            <a:r>
              <a:rPr lang="en-CA" dirty="0"/>
              <a:t>CBDC</a:t>
            </a:r>
          </a:p>
          <a:p>
            <a:r>
              <a:rPr lang="en-CA" dirty="0"/>
              <a:t>RBC</a:t>
            </a:r>
          </a:p>
          <a:p>
            <a:r>
              <a:rPr lang="en-CA" dirty="0"/>
              <a:t>Sipekne’katik First Nations  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6EB448-5FD4-49D6-96A2-4DC420692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950" y="5695558"/>
            <a:ext cx="19240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007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B1F30C7D90941A42AAC5BD3FCDAA2" ma:contentTypeVersion="13" ma:contentTypeDescription="Create a new document." ma:contentTypeScope="" ma:versionID="dc215f712e3e7b7fb575917de1a1ba9c">
  <xsd:schema xmlns:xsd="http://www.w3.org/2001/XMLSchema" xmlns:xs="http://www.w3.org/2001/XMLSchema" xmlns:p="http://schemas.microsoft.com/office/2006/metadata/properties" xmlns:ns2="eab40ce6-9c34-4a33-8e49-8f3f902fa024" xmlns:ns3="69650bb4-d4fc-42c1-b18b-1902f5c029ab" targetNamespace="http://schemas.microsoft.com/office/2006/metadata/properties" ma:root="true" ma:fieldsID="177d13d265e976330e69fb1c4e078b36" ns2:_="" ns3:_="">
    <xsd:import namespace="eab40ce6-9c34-4a33-8e49-8f3f902fa024"/>
    <xsd:import namespace="69650bb4-d4fc-42c1-b18b-1902f5c029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b40ce6-9c34-4a33-8e49-8f3f902fa0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50bb4-d4fc-42c1-b18b-1902f5c029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AF2D1E-4934-45FE-BC4A-C85660E678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3C178-DA0A-445D-B977-889D43DE2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b40ce6-9c34-4a33-8e49-8f3f902fa024"/>
    <ds:schemaRef ds:uri="69650bb4-d4fc-42c1-b18b-1902f5c02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EF8A83-986C-4824-B9E7-28BB4969FD6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73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Tracy Isenor</vt:lpstr>
      <vt:lpstr>Services</vt:lpstr>
      <vt:lpstr>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Tracy Isenor</dc:title>
  <dc:creator>Tracy Isenor</dc:creator>
  <cp:lastModifiedBy>Tracy Isenor</cp:lastModifiedBy>
  <cp:revision>1</cp:revision>
  <dcterms:created xsi:type="dcterms:W3CDTF">2022-03-01T18:56:50Z</dcterms:created>
  <dcterms:modified xsi:type="dcterms:W3CDTF">2022-03-01T19:24:13Z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0x010100353B1F30C7D90941A42AAC5BD3FCDAA2</vt:lpwstr>
  </property>
</Properties>
</file>